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79" r:id="rId2"/>
    <p:sldId id="284" r:id="rId3"/>
    <p:sldId id="291" r:id="rId4"/>
    <p:sldId id="290" r:id="rId5"/>
    <p:sldId id="287" r:id="rId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orient="horz" pos="4315" userDrawn="1">
          <p15:clr>
            <a:srgbClr val="A4A3A4"/>
          </p15:clr>
        </p15:guide>
        <p15:guide id="3" orient="horz" userDrawn="1">
          <p15:clr>
            <a:srgbClr val="A4A3A4"/>
          </p15:clr>
        </p15:guide>
        <p15:guide id="4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8989"/>
    <a:srgbClr val="00527E"/>
    <a:srgbClr val="F0D5A8"/>
    <a:srgbClr val="EDD2A5"/>
    <a:srgbClr val="BAA380"/>
    <a:srgbClr val="595959"/>
    <a:srgbClr val="FEE1B2"/>
    <a:srgbClr val="EAD0A3"/>
    <a:srgbClr val="FDE1B1"/>
    <a:srgbClr val="EED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21"/>
    <p:restoredTop sz="94940"/>
  </p:normalViewPr>
  <p:slideViewPr>
    <p:cSldViewPr snapToGrid="0" snapToObjects="1" showGuides="1">
      <p:cViewPr varScale="1">
        <p:scale>
          <a:sx n="83" d="100"/>
          <a:sy n="83" d="100"/>
        </p:scale>
        <p:origin x="1014" y="150"/>
      </p:cViewPr>
      <p:guideLst>
        <p:guide pos="7"/>
        <p:guide orient="horz" pos="4315"/>
        <p:guide orient="horz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D5C9A-0F63-1941-8DAA-2AADA3CAE136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A234B-1ABE-CD46-AA69-BEC863FBC6D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915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F63E8B6-8947-1C4D-9303-FE6EBC04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CC27887-6569-A844-8A39-FD322225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96A9049-101C-FF44-B755-2781C949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0819217-50F8-0A42-A2F0-C902EFF56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5"/>
          <a:stretch/>
        </p:blipFill>
        <p:spPr>
          <a:xfrm>
            <a:off x="-248046" y="-169071"/>
            <a:ext cx="12834396" cy="7196141"/>
          </a:xfrm>
          <a:prstGeom prst="rect">
            <a:avLst/>
          </a:prstGeom>
          <a:effectLst>
            <a:softEdge rad="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9048B47-CA7E-D643-A0B5-91A0892F1FBA}"/>
              </a:ext>
            </a:extLst>
          </p:cNvPr>
          <p:cNvSpPr/>
          <p:nvPr userDrawn="1"/>
        </p:nvSpPr>
        <p:spPr>
          <a:xfrm>
            <a:off x="4794136" y="1418293"/>
            <a:ext cx="7397863" cy="39364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prstClr val="white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B0ACC1-4FBA-9C40-8069-80FEF3253A85}"/>
              </a:ext>
            </a:extLst>
          </p:cNvPr>
          <p:cNvSpPr/>
          <p:nvPr userDrawn="1"/>
        </p:nvSpPr>
        <p:spPr>
          <a:xfrm>
            <a:off x="4996830" y="1423810"/>
            <a:ext cx="7397863" cy="3930920"/>
          </a:xfrm>
          <a:prstGeom prst="rect">
            <a:avLst/>
          </a:prstGeom>
          <a:gradFill flip="none" rotWithShape="1">
            <a:gsLst>
              <a:gs pos="64000">
                <a:schemeClr val="accent2">
                  <a:lumMod val="20000"/>
                  <a:lumOff val="80000"/>
                  <a:alpha val="27000"/>
                </a:schemeClr>
              </a:gs>
              <a:gs pos="24000">
                <a:srgbClr val="FCE1D5">
                  <a:alpha val="50000"/>
                </a:srgbClr>
              </a:gs>
              <a:gs pos="100000">
                <a:srgbClr val="BFBBFA">
                  <a:alpha val="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prstClr val="white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0" name="矩形 4">
            <a:extLst>
              <a:ext uri="{FF2B5EF4-FFF2-40B4-BE49-F238E27FC236}">
                <a16:creationId xmlns:a16="http://schemas.microsoft.com/office/drawing/2014/main" id="{D81F3B7E-3D93-D44B-9626-F48CC5E1E454}"/>
              </a:ext>
            </a:extLst>
          </p:cNvPr>
          <p:cNvSpPr/>
          <p:nvPr userDrawn="1"/>
        </p:nvSpPr>
        <p:spPr>
          <a:xfrm>
            <a:off x="0" y="1412777"/>
            <a:ext cx="6672064" cy="3941953"/>
          </a:xfrm>
          <a:custGeom>
            <a:avLst/>
            <a:gdLst>
              <a:gd name="connsiteX0" fmla="*/ 0 w 4748212"/>
              <a:gd name="connsiteY0" fmla="*/ 0 h 2952328"/>
              <a:gd name="connsiteX1" fmla="*/ 4748212 w 4748212"/>
              <a:gd name="connsiteY1" fmla="*/ 0 h 2952328"/>
              <a:gd name="connsiteX2" fmla="*/ 4748212 w 4748212"/>
              <a:gd name="connsiteY2" fmla="*/ 2952328 h 2952328"/>
              <a:gd name="connsiteX3" fmla="*/ 0 w 4748212"/>
              <a:gd name="connsiteY3" fmla="*/ 2952328 h 2952328"/>
              <a:gd name="connsiteX4" fmla="*/ 0 w 4748212"/>
              <a:gd name="connsiteY4" fmla="*/ 0 h 2952328"/>
              <a:gd name="connsiteX0" fmla="*/ 0 w 4748212"/>
              <a:gd name="connsiteY0" fmla="*/ 0 h 2956465"/>
              <a:gd name="connsiteX1" fmla="*/ 4748212 w 4748212"/>
              <a:gd name="connsiteY1" fmla="*/ 0 h 2956465"/>
              <a:gd name="connsiteX2" fmla="*/ 4748212 w 4748212"/>
              <a:gd name="connsiteY2" fmla="*/ 2952328 h 2956465"/>
              <a:gd name="connsiteX3" fmla="*/ 3591499 w 4748212"/>
              <a:gd name="connsiteY3" fmla="*/ 2956465 h 2956465"/>
              <a:gd name="connsiteX4" fmla="*/ 0 w 4748212"/>
              <a:gd name="connsiteY4" fmla="*/ 2952328 h 2956465"/>
              <a:gd name="connsiteX5" fmla="*/ 0 w 4748212"/>
              <a:gd name="connsiteY5" fmla="*/ 0 h 2956465"/>
              <a:gd name="connsiteX0" fmla="*/ 0 w 4748212"/>
              <a:gd name="connsiteY0" fmla="*/ 0 h 2956465"/>
              <a:gd name="connsiteX1" fmla="*/ 4748212 w 4748212"/>
              <a:gd name="connsiteY1" fmla="*/ 0 h 2956465"/>
              <a:gd name="connsiteX2" fmla="*/ 3591499 w 4748212"/>
              <a:gd name="connsiteY2" fmla="*/ 2956465 h 2956465"/>
              <a:gd name="connsiteX3" fmla="*/ 0 w 4748212"/>
              <a:gd name="connsiteY3" fmla="*/ 2952328 h 2956465"/>
              <a:gd name="connsiteX4" fmla="*/ 0 w 4748212"/>
              <a:gd name="connsiteY4" fmla="*/ 0 h 2956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8212" h="2956465">
                <a:moveTo>
                  <a:pt x="0" y="0"/>
                </a:moveTo>
                <a:lnTo>
                  <a:pt x="4748212" y="0"/>
                </a:lnTo>
                <a:lnTo>
                  <a:pt x="3591499" y="2956465"/>
                </a:lnTo>
                <a:lnTo>
                  <a:pt x="0" y="295232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20"/>
            <a:endParaRPr lang="zh-CN" altLang="en-US" sz="2400" dirty="0">
              <a:solidFill>
                <a:prstClr val="white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F922A47-F7B3-8046-8240-27807F4CE33C}"/>
              </a:ext>
            </a:extLst>
          </p:cNvPr>
          <p:cNvGrpSpPr/>
          <p:nvPr userDrawn="1"/>
        </p:nvGrpSpPr>
        <p:grpSpPr>
          <a:xfrm>
            <a:off x="10495022" y="5733705"/>
            <a:ext cx="1528719" cy="160693"/>
            <a:chOff x="5796136" y="4189567"/>
            <a:chExt cx="1146539" cy="226895"/>
          </a:xfrm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12" name="流程图: 数据 9">
              <a:extLst>
                <a:ext uri="{FF2B5EF4-FFF2-40B4-BE49-F238E27FC236}">
                  <a16:creationId xmlns:a16="http://schemas.microsoft.com/office/drawing/2014/main" id="{B1943BA3-3D42-DF4E-A410-4689B62AE05B}"/>
                </a:ext>
              </a:extLst>
            </p:cNvPr>
            <p:cNvSpPr/>
            <p:nvPr/>
          </p:nvSpPr>
          <p:spPr>
            <a:xfrm>
              <a:off x="579613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gradFill>
              <a:gsLst>
                <a:gs pos="20000">
                  <a:srgbClr val="C0A575"/>
                </a:gs>
                <a:gs pos="75000">
                  <a:srgbClr val="F8DBAC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3" name="流程图: 数据 9">
              <a:extLst>
                <a:ext uri="{FF2B5EF4-FFF2-40B4-BE49-F238E27FC236}">
                  <a16:creationId xmlns:a16="http://schemas.microsoft.com/office/drawing/2014/main" id="{F2BD4CFE-FFE4-0248-B438-282DACEEDE2F}"/>
                </a:ext>
              </a:extLst>
            </p:cNvPr>
            <p:cNvSpPr/>
            <p:nvPr/>
          </p:nvSpPr>
          <p:spPr>
            <a:xfrm>
              <a:off x="593750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4" name="流程图: 数据 9">
              <a:extLst>
                <a:ext uri="{FF2B5EF4-FFF2-40B4-BE49-F238E27FC236}">
                  <a16:creationId xmlns:a16="http://schemas.microsoft.com/office/drawing/2014/main" id="{7D3EC2FC-E007-8443-A560-F89223D661A3}"/>
                </a:ext>
              </a:extLst>
            </p:cNvPr>
            <p:cNvSpPr/>
            <p:nvPr/>
          </p:nvSpPr>
          <p:spPr>
            <a:xfrm>
              <a:off x="607887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5" name="流程图: 数据 9">
              <a:extLst>
                <a:ext uri="{FF2B5EF4-FFF2-40B4-BE49-F238E27FC236}">
                  <a16:creationId xmlns:a16="http://schemas.microsoft.com/office/drawing/2014/main" id="{4B82A2EE-DE3F-CB4F-B1ED-BF91307D3228}"/>
                </a:ext>
              </a:extLst>
            </p:cNvPr>
            <p:cNvSpPr/>
            <p:nvPr/>
          </p:nvSpPr>
          <p:spPr>
            <a:xfrm>
              <a:off x="622024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gradFill>
              <a:gsLst>
                <a:gs pos="20000">
                  <a:srgbClr val="C0A575"/>
                </a:gs>
                <a:gs pos="75000">
                  <a:srgbClr val="F8DBAC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6" name="流程图: 数据 9">
              <a:extLst>
                <a:ext uri="{FF2B5EF4-FFF2-40B4-BE49-F238E27FC236}">
                  <a16:creationId xmlns:a16="http://schemas.microsoft.com/office/drawing/2014/main" id="{A3079F55-5FD9-1145-BA01-82DC1A6468E3}"/>
                </a:ext>
              </a:extLst>
            </p:cNvPr>
            <p:cNvSpPr/>
            <p:nvPr/>
          </p:nvSpPr>
          <p:spPr>
            <a:xfrm>
              <a:off x="636161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7" name="流程图: 数据 9">
              <a:extLst>
                <a:ext uri="{FF2B5EF4-FFF2-40B4-BE49-F238E27FC236}">
                  <a16:creationId xmlns:a16="http://schemas.microsoft.com/office/drawing/2014/main" id="{E6760C58-415A-0440-8532-63AC083DDA3B}"/>
                </a:ext>
              </a:extLst>
            </p:cNvPr>
            <p:cNvSpPr/>
            <p:nvPr/>
          </p:nvSpPr>
          <p:spPr>
            <a:xfrm>
              <a:off x="650298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gradFill>
              <a:gsLst>
                <a:gs pos="20000">
                  <a:srgbClr val="C0A575"/>
                </a:gs>
                <a:gs pos="75000">
                  <a:srgbClr val="F8DBAC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8" name="流程图: 数据 9">
              <a:extLst>
                <a:ext uri="{FF2B5EF4-FFF2-40B4-BE49-F238E27FC236}">
                  <a16:creationId xmlns:a16="http://schemas.microsoft.com/office/drawing/2014/main" id="{AAB96C2E-B79C-9044-A72E-E680D6DDFB16}"/>
                </a:ext>
              </a:extLst>
            </p:cNvPr>
            <p:cNvSpPr/>
            <p:nvPr/>
          </p:nvSpPr>
          <p:spPr>
            <a:xfrm>
              <a:off x="6644356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gradFill>
              <a:gsLst>
                <a:gs pos="20000">
                  <a:srgbClr val="C0A575"/>
                </a:gs>
                <a:gs pos="75000">
                  <a:srgbClr val="F8DBAC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9" name="流程图: 数据 9">
              <a:extLst>
                <a:ext uri="{FF2B5EF4-FFF2-40B4-BE49-F238E27FC236}">
                  <a16:creationId xmlns:a16="http://schemas.microsoft.com/office/drawing/2014/main" id="{B8DA5C0E-8652-B64B-BDE8-BC3B07185194}"/>
                </a:ext>
              </a:extLst>
            </p:cNvPr>
            <p:cNvSpPr/>
            <p:nvPr/>
          </p:nvSpPr>
          <p:spPr>
            <a:xfrm>
              <a:off x="6785729" y="4189567"/>
              <a:ext cx="156946" cy="226895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8208"/>
                <a:gd name="connsiteY0" fmla="*/ 10042 h 10042"/>
                <a:gd name="connsiteX1" fmla="*/ 2000 w 18208"/>
                <a:gd name="connsiteY1" fmla="*/ 42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  <a:gd name="connsiteX0" fmla="*/ 0 w 18208"/>
                <a:gd name="connsiteY0" fmla="*/ 10042 h 10042"/>
                <a:gd name="connsiteX1" fmla="*/ 10498 w 18208"/>
                <a:gd name="connsiteY1" fmla="*/ 126 h 10042"/>
                <a:gd name="connsiteX2" fmla="*/ 18208 w 18208"/>
                <a:gd name="connsiteY2" fmla="*/ 0 h 10042"/>
                <a:gd name="connsiteX3" fmla="*/ 8000 w 18208"/>
                <a:gd name="connsiteY3" fmla="*/ 10042 h 10042"/>
                <a:gd name="connsiteX4" fmla="*/ 0 w 18208"/>
                <a:gd name="connsiteY4" fmla="*/ 10042 h 10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08" h="10042">
                  <a:moveTo>
                    <a:pt x="0" y="10042"/>
                  </a:moveTo>
                  <a:lnTo>
                    <a:pt x="10498" y="126"/>
                  </a:lnTo>
                  <a:lnTo>
                    <a:pt x="18208" y="0"/>
                  </a:lnTo>
                  <a:lnTo>
                    <a:pt x="8000" y="10042"/>
                  </a:lnTo>
                  <a:lnTo>
                    <a:pt x="0" y="10042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20"/>
              <a:endParaRPr lang="zh-CN" altLang="en-US" sz="2400">
                <a:solidFill>
                  <a:prstClr val="white"/>
                </a:solidFill>
              </a:endParaRPr>
            </a:p>
          </p:txBody>
        </p:sp>
      </p:grp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0014324A-1B56-9D49-92F5-7B1DF6807D2F}"/>
              </a:ext>
            </a:extLst>
          </p:cNvPr>
          <p:cNvCxnSpPr/>
          <p:nvPr userDrawn="1"/>
        </p:nvCxnSpPr>
        <p:spPr>
          <a:xfrm>
            <a:off x="5081216" y="5867764"/>
            <a:ext cx="5189619" cy="0"/>
          </a:xfrm>
          <a:prstGeom prst="line">
            <a:avLst/>
          </a:prstGeom>
          <a:ln w="38100">
            <a:solidFill>
              <a:srgbClr val="4F4D50"/>
            </a:solidFill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4">
            <a:extLst>
              <a:ext uri="{FF2B5EF4-FFF2-40B4-BE49-F238E27FC236}">
                <a16:creationId xmlns:a16="http://schemas.microsoft.com/office/drawing/2014/main" id="{17084A81-C6A3-364B-A373-97B2A39589B9}"/>
              </a:ext>
            </a:extLst>
          </p:cNvPr>
          <p:cNvCxnSpPr/>
          <p:nvPr userDrawn="1"/>
        </p:nvCxnSpPr>
        <p:spPr>
          <a:xfrm flipH="1">
            <a:off x="4844373" y="3754395"/>
            <a:ext cx="675564" cy="1600335"/>
          </a:xfrm>
          <a:prstGeom prst="line">
            <a:avLst/>
          </a:prstGeom>
          <a:ln w="41275" cap="flat">
            <a:gradFill>
              <a:gsLst>
                <a:gs pos="0">
                  <a:srgbClr val="F8DBAC"/>
                </a:gs>
                <a:gs pos="74000">
                  <a:srgbClr val="C0A57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5">
            <a:extLst>
              <a:ext uri="{FF2B5EF4-FFF2-40B4-BE49-F238E27FC236}">
                <a16:creationId xmlns:a16="http://schemas.microsoft.com/office/drawing/2014/main" id="{B558A129-7EAB-C046-A290-860812FA35E0}"/>
              </a:ext>
            </a:extLst>
          </p:cNvPr>
          <p:cNvCxnSpPr>
            <a:cxnSpLocks/>
          </p:cNvCxnSpPr>
          <p:nvPr userDrawn="1"/>
        </p:nvCxnSpPr>
        <p:spPr>
          <a:xfrm flipH="1">
            <a:off x="4836878" y="1414756"/>
            <a:ext cx="1467940" cy="3419920"/>
          </a:xfrm>
          <a:prstGeom prst="line">
            <a:avLst/>
          </a:prstGeom>
          <a:ln w="19050" cap="rnd">
            <a:gradFill>
              <a:gsLst>
                <a:gs pos="20000">
                  <a:srgbClr val="C0A575"/>
                </a:gs>
                <a:gs pos="75000">
                  <a:srgbClr val="F8DBAC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34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錄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9FDDD9-DA53-6345-8B0C-BACA6EF9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69B5DF-1089-874B-9E84-03BDC309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898E87-BC9A-2042-A784-0E9CCA9A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629164C-E88F-1A46-BB9D-F2A3BDD66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5"/>
          <a:stretch/>
        </p:blipFill>
        <p:spPr>
          <a:xfrm>
            <a:off x="-248046" y="-169071"/>
            <a:ext cx="12834396" cy="7196141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64B6775-0226-3446-AD7D-AED1FBAC86BD}"/>
              </a:ext>
            </a:extLst>
          </p:cNvPr>
          <p:cNvGrpSpPr/>
          <p:nvPr userDrawn="1"/>
        </p:nvGrpSpPr>
        <p:grpSpPr>
          <a:xfrm>
            <a:off x="-414669" y="1213626"/>
            <a:ext cx="4125431" cy="4430748"/>
            <a:chOff x="-414669" y="1213626"/>
            <a:chExt cx="4125431" cy="4430748"/>
          </a:xfrm>
        </p:grpSpPr>
        <p:sp>
          <p:nvSpPr>
            <p:cNvPr id="11" name="手繪多邊形 10">
              <a:extLst>
                <a:ext uri="{FF2B5EF4-FFF2-40B4-BE49-F238E27FC236}">
                  <a16:creationId xmlns:a16="http://schemas.microsoft.com/office/drawing/2014/main" id="{A96AEFB5-D2BC-1A48-88D7-8B15FD532D51}"/>
                </a:ext>
              </a:extLst>
            </p:cNvPr>
            <p:cNvSpPr/>
            <p:nvPr/>
          </p:nvSpPr>
          <p:spPr>
            <a:xfrm rot="5400000">
              <a:off x="-365069" y="1568542"/>
              <a:ext cx="4430748" cy="3720915"/>
            </a:xfrm>
            <a:custGeom>
              <a:avLst/>
              <a:gdLst>
                <a:gd name="connsiteX0" fmla="*/ 0 w 6865937"/>
                <a:gd name="connsiteY0" fmla="*/ 5765971 h 5765971"/>
                <a:gd name="connsiteX1" fmla="*/ 0 w 6865937"/>
                <a:gd name="connsiteY1" fmla="*/ 2036211 h 5765971"/>
                <a:gd name="connsiteX2" fmla="*/ 7939 w 6865937"/>
                <a:gd name="connsiteY2" fmla="*/ 2036211 h 5765971"/>
                <a:gd name="connsiteX3" fmla="*/ 3436937 w 6865937"/>
                <a:gd name="connsiteY3" fmla="*/ 0 h 5765971"/>
                <a:gd name="connsiteX4" fmla="*/ 6865937 w 6865937"/>
                <a:gd name="connsiteY4" fmla="*/ 2036212 h 5765971"/>
                <a:gd name="connsiteX5" fmla="*/ 6858000 w 6865937"/>
                <a:gd name="connsiteY5" fmla="*/ 2036212 h 5765971"/>
                <a:gd name="connsiteX6" fmla="*/ 6858000 w 6865937"/>
                <a:gd name="connsiteY6" fmla="*/ 5765971 h 576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5937" h="5765971">
                  <a:moveTo>
                    <a:pt x="0" y="5765971"/>
                  </a:moveTo>
                  <a:lnTo>
                    <a:pt x="0" y="2036211"/>
                  </a:lnTo>
                  <a:lnTo>
                    <a:pt x="7939" y="2036211"/>
                  </a:lnTo>
                  <a:lnTo>
                    <a:pt x="3436937" y="0"/>
                  </a:lnTo>
                  <a:lnTo>
                    <a:pt x="6865937" y="2036212"/>
                  </a:lnTo>
                  <a:lnTo>
                    <a:pt x="6858000" y="2036212"/>
                  </a:lnTo>
                  <a:lnTo>
                    <a:pt x="6858000" y="576597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0" name="手繪多邊形 9">
              <a:extLst>
                <a:ext uri="{FF2B5EF4-FFF2-40B4-BE49-F238E27FC236}">
                  <a16:creationId xmlns:a16="http://schemas.microsoft.com/office/drawing/2014/main" id="{EB9856B5-76F9-8E41-855E-A731E62ABB41}"/>
                </a:ext>
              </a:extLst>
            </p:cNvPr>
            <p:cNvSpPr/>
            <p:nvPr/>
          </p:nvSpPr>
          <p:spPr>
            <a:xfrm>
              <a:off x="-414669" y="1502104"/>
              <a:ext cx="3720916" cy="3845532"/>
            </a:xfrm>
            <a:custGeom>
              <a:avLst/>
              <a:gdLst>
                <a:gd name="connsiteX0" fmla="*/ 148856 w 4125432"/>
                <a:gd name="connsiteY0" fmla="*/ 0 h 4412512"/>
                <a:gd name="connsiteX1" fmla="*/ 2828260 w 4125432"/>
                <a:gd name="connsiteY1" fmla="*/ 0 h 4412512"/>
                <a:gd name="connsiteX2" fmla="*/ 4125432 w 4125432"/>
                <a:gd name="connsiteY2" fmla="*/ 2169042 h 4412512"/>
                <a:gd name="connsiteX3" fmla="*/ 2817628 w 4125432"/>
                <a:gd name="connsiteY3" fmla="*/ 4412512 h 4412512"/>
                <a:gd name="connsiteX4" fmla="*/ 0 w 4125432"/>
                <a:gd name="connsiteY4" fmla="*/ 4412512 h 441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5432" h="4412512">
                  <a:moveTo>
                    <a:pt x="148856" y="0"/>
                  </a:moveTo>
                  <a:lnTo>
                    <a:pt x="2828260" y="0"/>
                  </a:lnTo>
                  <a:lnTo>
                    <a:pt x="4125432" y="2169042"/>
                  </a:lnTo>
                  <a:lnTo>
                    <a:pt x="2817628" y="4412512"/>
                  </a:lnTo>
                  <a:lnTo>
                    <a:pt x="0" y="4412512"/>
                  </a:lnTo>
                </a:path>
              </a:pathLst>
            </a:custGeom>
            <a:noFill/>
            <a:ln w="165100">
              <a:gradFill>
                <a:gsLst>
                  <a:gs pos="73000">
                    <a:srgbClr val="F0D5A8"/>
                  </a:gs>
                  <a:gs pos="20000">
                    <a:srgbClr val="F0D5A8"/>
                  </a:gs>
                  <a:gs pos="0">
                    <a:srgbClr val="BAA380"/>
                  </a:gs>
                  <a:gs pos="100000">
                    <a:srgbClr val="BAA38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47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69FED21-82AA-3B45-9666-15ED4DA2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E6FFC00-57D5-254E-B490-C7628D6A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C39D10-9103-DF48-9EB9-0B9A5154F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6A0B84-21E1-7740-91ED-06AD2BDA0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5396" y="0"/>
            <a:ext cx="12192000" cy="697230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5A91046B-9D36-874B-AE43-0A90B5EA60D7}"/>
              </a:ext>
            </a:extLst>
          </p:cNvPr>
          <p:cNvGrpSpPr/>
          <p:nvPr userDrawn="1"/>
        </p:nvGrpSpPr>
        <p:grpSpPr>
          <a:xfrm>
            <a:off x="-1033252" y="419433"/>
            <a:ext cx="14207711" cy="18002"/>
            <a:chOff x="-1183404" y="1390129"/>
            <a:chExt cx="14207711" cy="18002"/>
          </a:xfrm>
        </p:grpSpPr>
        <p:sp>
          <p:nvSpPr>
            <p:cNvPr id="7" name="圓角矩形 6">
              <a:extLst>
                <a:ext uri="{FF2B5EF4-FFF2-40B4-BE49-F238E27FC236}">
                  <a16:creationId xmlns:a16="http://schemas.microsoft.com/office/drawing/2014/main" id="{B578D7A3-B4ED-2E49-85BC-E0ECDBCA3BED}"/>
                </a:ext>
              </a:extLst>
            </p:cNvPr>
            <p:cNvSpPr/>
            <p:nvPr/>
          </p:nvSpPr>
          <p:spPr>
            <a:xfrm rot="5400000" flipH="1">
              <a:off x="9687282" y="-1928895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8" name="圓角矩形 7">
              <a:extLst>
                <a:ext uri="{FF2B5EF4-FFF2-40B4-BE49-F238E27FC236}">
                  <a16:creationId xmlns:a16="http://schemas.microsoft.com/office/drawing/2014/main" id="{01D4EB4C-D485-9C4E-B8F7-5F5B974AD2CD}"/>
                </a:ext>
              </a:extLst>
            </p:cNvPr>
            <p:cNvSpPr/>
            <p:nvPr/>
          </p:nvSpPr>
          <p:spPr>
            <a:xfrm rot="5400000" flipH="1">
              <a:off x="2135622" y="-1928897"/>
              <a:ext cx="18000" cy="6656051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53E459B4-AE24-9046-BE39-BEE189918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1929" y="218751"/>
            <a:ext cx="437357" cy="43735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70ED182-FC82-A14F-89E2-72891E64C0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-6002" y="3608312"/>
            <a:ext cx="12192000" cy="30210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97D5C4B-902F-DA4B-9A8E-12888F56B1F3}"/>
              </a:ext>
            </a:extLst>
          </p:cNvPr>
          <p:cNvSpPr/>
          <p:nvPr userDrawn="1"/>
        </p:nvSpPr>
        <p:spPr>
          <a:xfrm rot="16200000">
            <a:off x="5829302" y="495300"/>
            <a:ext cx="533399" cy="1219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BB2B93B-D74D-6945-BE5B-534B299F6A4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5335" y="6421924"/>
            <a:ext cx="1616129" cy="33875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1C082F68-8C80-3E44-90E6-4BF66053306F}"/>
              </a:ext>
            </a:extLst>
          </p:cNvPr>
          <p:cNvPicPr preferRelativeResize="0">
            <a:picLocks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67139" y="45138"/>
            <a:ext cx="45719" cy="125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5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２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4A978D9-2A62-D944-987D-3AE50750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E3AFEA7-6E54-464E-833A-1B1E9379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1A96DC5-058A-6240-945B-890DF383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3B5A41A-7F92-BA46-B41A-EBC5963FDB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5396" y="0"/>
            <a:ext cx="12192000" cy="69723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579EB63-182C-1E44-A1F9-F96B58703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6002" y="3608312"/>
            <a:ext cx="12192000" cy="30210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6FE202F-5A52-EF47-9788-C70EA8BC6DCA}"/>
              </a:ext>
            </a:extLst>
          </p:cNvPr>
          <p:cNvSpPr/>
          <p:nvPr userDrawn="1"/>
        </p:nvSpPr>
        <p:spPr>
          <a:xfrm rot="16200000">
            <a:off x="5829302" y="495300"/>
            <a:ext cx="533399" cy="1219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F214D01-3708-6C4C-9DBE-8EA8D9D5EF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335" y="6421924"/>
            <a:ext cx="1616129" cy="338752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02FED34B-F521-C84A-A0F7-8204D2423007}"/>
              </a:ext>
            </a:extLst>
          </p:cNvPr>
          <p:cNvPicPr preferRelativeResize="0"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67139" y="45138"/>
            <a:ext cx="45719" cy="1251319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C8DA180-951A-9048-A8A1-E11E68368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45000"/>
          </a:blip>
          <a:srcRect t="23162"/>
          <a:stretch/>
        </p:blipFill>
        <p:spPr>
          <a:xfrm>
            <a:off x="8838100" y="-169071"/>
            <a:ext cx="3431200" cy="245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4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5952FA-10A3-504A-89DB-7F2388C6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80A56B-0384-9248-99B8-A4EDDA600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AA37652-9ED1-844D-9470-C8426C6CB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E02AB8-FEC7-1F44-811E-8302516D2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9000"/>
          </a:blip>
          <a:stretch>
            <a:fillRect/>
          </a:stretch>
        </p:blipFill>
        <p:spPr>
          <a:xfrm>
            <a:off x="-25396" y="0"/>
            <a:ext cx="12192000" cy="69723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5D148F5-739C-B940-A79F-21C4694348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5000"/>
          </a:blip>
          <a:srcRect t="23162"/>
          <a:stretch/>
        </p:blipFill>
        <p:spPr>
          <a:xfrm>
            <a:off x="8838100" y="-169071"/>
            <a:ext cx="3431200" cy="245208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1AACCC8-F87F-1E45-BA01-6CEA128399D7}"/>
              </a:ext>
            </a:extLst>
          </p:cNvPr>
          <p:cNvSpPr/>
          <p:nvPr userDrawn="1"/>
        </p:nvSpPr>
        <p:spPr>
          <a:xfrm rot="16200000">
            <a:off x="5829302" y="495300"/>
            <a:ext cx="533399" cy="12192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E59759-D9A1-4E4C-BF6C-0AC9715944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5335" y="6421924"/>
            <a:ext cx="1616129" cy="338752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81B90420-0635-8240-A23E-09315001A26F}"/>
              </a:ext>
            </a:extLst>
          </p:cNvPr>
          <p:cNvPicPr preferRelativeResize="0"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067139" y="45138"/>
            <a:ext cx="45719" cy="125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35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53B217-35E7-B345-9A00-67F9E3B07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062AB85-F0E9-624B-BECA-E00F769BA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62717C-AB0D-D64A-8A3C-A9AF335B6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44DCF-A79D-004C-9E9B-3C83179CA495}" type="datetimeFigureOut">
              <a:rPr kumimoji="1" lang="zh-TW" altLang="en-US" smtClean="0"/>
              <a:t>2021/11/17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A94858-4701-9D4B-BE7B-2F1DB9B3F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518CB95-12CD-C74F-A0B5-07C42D98A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30D52-07D9-AD40-81D6-326DFEAE9919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0076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9">
            <a:extLst>
              <a:ext uri="{FF2B5EF4-FFF2-40B4-BE49-F238E27FC236}">
                <a16:creationId xmlns:a16="http://schemas.microsoft.com/office/drawing/2014/main" id="{C86F28F1-202A-A949-8952-C247E7354F39}"/>
              </a:ext>
            </a:extLst>
          </p:cNvPr>
          <p:cNvSpPr txBox="1"/>
          <p:nvPr/>
        </p:nvSpPr>
        <p:spPr>
          <a:xfrm>
            <a:off x="527381" y="240170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5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主標題</a:t>
            </a: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07736913-84BD-124D-8986-0082DAD85997}"/>
              </a:ext>
            </a:extLst>
          </p:cNvPr>
          <p:cNvSpPr txBox="1"/>
          <p:nvPr/>
        </p:nvSpPr>
        <p:spPr>
          <a:xfrm>
            <a:off x="527381" y="333935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TW" altLang="en-US" sz="28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副標題</a:t>
            </a:r>
            <a:endParaRPr lang="en-US" altLang="zh-CN" sz="28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F3A98E72-888E-CF47-B7B0-0B8BED980674}"/>
              </a:ext>
            </a:extLst>
          </p:cNvPr>
          <p:cNvSpPr txBox="1"/>
          <p:nvPr/>
        </p:nvSpPr>
        <p:spPr>
          <a:xfrm>
            <a:off x="527381" y="4480478"/>
            <a:ext cx="1887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16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輔仁大學</a:t>
            </a:r>
            <a:r>
              <a:rPr lang="zh-TW" altLang="en-US" sz="16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TW" altLang="en-US" sz="1600" dirty="0" smtClean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單位名稱</a:t>
            </a:r>
            <a:endParaRPr lang="en-US" altLang="zh-CN" sz="16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D99C218-3C16-C64B-A895-A2305087C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6" y="565845"/>
            <a:ext cx="2564165" cy="53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96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0B32A41-06CA-8A4A-A8EB-0FC7E6D5C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927" y="3247905"/>
            <a:ext cx="295779" cy="34911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6EF049A-CF46-9C40-9C1D-723F20EA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927" y="5288785"/>
            <a:ext cx="295779" cy="349116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951813A7-61F4-2E43-92EC-97F41138342A}"/>
              </a:ext>
            </a:extLst>
          </p:cNvPr>
          <p:cNvSpPr txBox="1">
            <a:spLocks/>
          </p:cNvSpPr>
          <p:nvPr/>
        </p:nvSpPr>
        <p:spPr>
          <a:xfrm>
            <a:off x="5656919" y="1074256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項目一</a:t>
            </a:r>
            <a:endParaRPr kumimoji="1" lang="zh-TW" altLang="en-US" sz="40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85A76D56-2529-FD4C-BDF2-3FBC8601D32F}"/>
              </a:ext>
            </a:extLst>
          </p:cNvPr>
          <p:cNvSpPr txBox="1">
            <a:spLocks/>
          </p:cNvSpPr>
          <p:nvPr/>
        </p:nvSpPr>
        <p:spPr>
          <a:xfrm>
            <a:off x="5610845" y="3109680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項目二</a:t>
            </a:r>
            <a:endParaRPr kumimoji="1" lang="zh-TW" altLang="en-US" sz="40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1B2E1559-8245-4845-B68D-0FE2180CD750}"/>
              </a:ext>
            </a:extLst>
          </p:cNvPr>
          <p:cNvSpPr txBox="1">
            <a:spLocks/>
          </p:cNvSpPr>
          <p:nvPr/>
        </p:nvSpPr>
        <p:spPr>
          <a:xfrm>
            <a:off x="5610846" y="5144384"/>
            <a:ext cx="3175321" cy="63936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dirty="0">
                <a:solidFill>
                  <a:srgbClr val="898989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Noto Sans CJK TC Medium" charset="-120"/>
              </a:rPr>
              <a:t>項目三</a:t>
            </a:r>
            <a:endParaRPr kumimoji="1" lang="zh-TW" altLang="en-US" sz="4000" dirty="0">
              <a:solidFill>
                <a:srgbClr val="898989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Noto Sans CJK TC Medium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A000F7D-7D9E-4E40-BD8E-CAFFF97FB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700" y="1220571"/>
            <a:ext cx="295779" cy="349116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80043D60-F875-1748-A124-3A0C65D73A9E}"/>
              </a:ext>
            </a:extLst>
          </p:cNvPr>
          <p:cNvSpPr txBox="1"/>
          <p:nvPr/>
        </p:nvSpPr>
        <p:spPr>
          <a:xfrm>
            <a:off x="518393" y="2065041"/>
            <a:ext cx="1508304" cy="25545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1219020"/>
            <a:r>
              <a:rPr lang="zh-CN" altLang="en-US" sz="8000" b="1" dirty="0">
                <a:gradFill>
                  <a:gsLst>
                    <a:gs pos="86000">
                      <a:srgbClr val="F8DBAC"/>
                    </a:gs>
                    <a:gs pos="13000">
                      <a:srgbClr val="C0A575"/>
                    </a:gs>
                  </a:gsLst>
                  <a:lin ang="1200000" scaled="0"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目錄</a:t>
            </a:r>
          </a:p>
        </p:txBody>
      </p:sp>
    </p:spTree>
    <p:extLst>
      <p:ext uri="{BB962C8B-B14F-4D97-AF65-F5344CB8AC3E}">
        <p14:creationId xmlns:p14="http://schemas.microsoft.com/office/powerpoint/2010/main" val="2995251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B4BF747E-A900-C947-BFC8-8940DFF1E80E}"/>
              </a:ext>
            </a:extLst>
          </p:cNvPr>
          <p:cNvSpPr txBox="1"/>
          <p:nvPr/>
        </p:nvSpPr>
        <p:spPr>
          <a:xfrm>
            <a:off x="539983" y="680048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標</a:t>
            </a:r>
            <a:r>
              <a:rPr lang="zh-TW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題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9A13A81-20F5-DC4E-B0D5-24DBC9808883}"/>
              </a:ext>
            </a:extLst>
          </p:cNvPr>
          <p:cNvSpPr/>
          <p:nvPr/>
        </p:nvSpPr>
        <p:spPr>
          <a:xfrm rot="16200000">
            <a:off x="355567" y="906931"/>
            <a:ext cx="326868" cy="600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91741B07-1464-5B40-95A0-D21B5073DA15}"/>
              </a:ext>
            </a:extLst>
          </p:cNvPr>
          <p:cNvSpPr txBox="1"/>
          <p:nvPr/>
        </p:nvSpPr>
        <p:spPr>
          <a:xfrm>
            <a:off x="549015" y="1469738"/>
            <a:ext cx="1111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內文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FD46F845-14EE-4341-83ED-CB0398E9FADC}"/>
              </a:ext>
            </a:extLst>
          </p:cNvPr>
          <p:cNvSpPr txBox="1"/>
          <p:nvPr/>
        </p:nvSpPr>
        <p:spPr>
          <a:xfrm>
            <a:off x="11418871" y="6374351"/>
            <a:ext cx="85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20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  <a:cs typeface="+mn-ea"/>
                <a:sym typeface="+mn-lt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136732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F6A13C5F-00C0-A740-9037-21EA3F68AF5E}"/>
              </a:ext>
            </a:extLst>
          </p:cNvPr>
          <p:cNvSpPr txBox="1"/>
          <p:nvPr/>
        </p:nvSpPr>
        <p:spPr>
          <a:xfrm>
            <a:off x="539983" y="440281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標</a:t>
            </a:r>
            <a:r>
              <a:rPr lang="zh-TW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題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1DE130-40E4-1242-BD08-A231B8433CA1}"/>
              </a:ext>
            </a:extLst>
          </p:cNvPr>
          <p:cNvSpPr/>
          <p:nvPr/>
        </p:nvSpPr>
        <p:spPr>
          <a:xfrm rot="16200000">
            <a:off x="355567" y="667164"/>
            <a:ext cx="326868" cy="600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84F4FA4-C21B-EC45-9233-0D3FE4CAF1AD}"/>
              </a:ext>
            </a:extLst>
          </p:cNvPr>
          <p:cNvSpPr txBox="1"/>
          <p:nvPr/>
        </p:nvSpPr>
        <p:spPr>
          <a:xfrm>
            <a:off x="549015" y="1469738"/>
            <a:ext cx="1111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內文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089D8515-759B-924F-8960-E0FAE6A54123}"/>
              </a:ext>
            </a:extLst>
          </p:cNvPr>
          <p:cNvSpPr txBox="1"/>
          <p:nvPr/>
        </p:nvSpPr>
        <p:spPr>
          <a:xfrm>
            <a:off x="11446920" y="6381572"/>
            <a:ext cx="85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20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  <a:cs typeface="+mn-ea"/>
                <a:sym typeface="+mn-lt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27610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>
            <a:extLst>
              <a:ext uri="{FF2B5EF4-FFF2-40B4-BE49-F238E27FC236}">
                <a16:creationId xmlns:a16="http://schemas.microsoft.com/office/drawing/2014/main" id="{F6A13C5F-00C0-A740-9037-21EA3F68AF5E}"/>
              </a:ext>
            </a:extLst>
          </p:cNvPr>
          <p:cNvSpPr txBox="1"/>
          <p:nvPr/>
        </p:nvSpPr>
        <p:spPr>
          <a:xfrm>
            <a:off x="539983" y="440281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020"/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標</a:t>
            </a:r>
            <a:r>
              <a:rPr lang="zh-TW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 </a:t>
            </a:r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題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71DE130-40E4-1242-BD08-A231B8433CA1}"/>
              </a:ext>
            </a:extLst>
          </p:cNvPr>
          <p:cNvSpPr/>
          <p:nvPr/>
        </p:nvSpPr>
        <p:spPr>
          <a:xfrm rot="16200000">
            <a:off x="355567" y="667164"/>
            <a:ext cx="326868" cy="6002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84F4FA4-C21B-EC45-9233-0D3FE4CAF1AD}"/>
              </a:ext>
            </a:extLst>
          </p:cNvPr>
          <p:cNvSpPr txBox="1"/>
          <p:nvPr/>
        </p:nvSpPr>
        <p:spPr>
          <a:xfrm>
            <a:off x="549015" y="1469738"/>
            <a:ext cx="1111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0"/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內文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CC92C9C2-32B2-C045-9F09-4BFC2A98707C}"/>
              </a:ext>
            </a:extLst>
          </p:cNvPr>
          <p:cNvSpPr txBox="1"/>
          <p:nvPr/>
        </p:nvSpPr>
        <p:spPr>
          <a:xfrm>
            <a:off x="11446920" y="6381572"/>
            <a:ext cx="850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020"/>
            <a:r>
              <a:rPr lang="en-US" altLang="zh-CN" sz="2000" b="1" dirty="0">
                <a:solidFill>
                  <a:schemeClr val="bg1">
                    <a:lumMod val="95000"/>
                  </a:schemeClr>
                </a:solidFill>
                <a:latin typeface="Source Han Sans TC" panose="020B0300000000000000" pitchFamily="34" charset="-128"/>
                <a:ea typeface="Source Han Sans TC" panose="020B0300000000000000" pitchFamily="34" charset="-128"/>
                <a:cs typeface="+mn-ea"/>
                <a:sym typeface="+mn-lt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419244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25</Words>
  <Application>Microsoft Office PowerPoint</Application>
  <PresentationFormat>寬螢幕</PresentationFormat>
  <Paragraphs>16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5" baseType="lpstr">
      <vt:lpstr>等线</vt:lpstr>
      <vt:lpstr>Microsoft YaHei</vt:lpstr>
      <vt:lpstr>Noto Sans CJK TC Medium</vt:lpstr>
      <vt:lpstr>Source Han Sans TC</vt:lpstr>
      <vt:lpstr>方正黑体简体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User</dc:creator>
  <cp:lastModifiedBy>user</cp:lastModifiedBy>
  <cp:revision>19</cp:revision>
  <dcterms:created xsi:type="dcterms:W3CDTF">2021-10-04T08:22:17Z</dcterms:created>
  <dcterms:modified xsi:type="dcterms:W3CDTF">2021-11-17T02:25:10Z</dcterms:modified>
</cp:coreProperties>
</file>